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8CC95-E015-483B-AA26-8B9049B10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89BC7C-BB39-4053-A3FB-A8D4B3E73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107054-55D3-4323-8282-E5B42C8C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0A4B201-0BF5-4C75-AF38-916B08B7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853199-0BDE-4945-8151-2F10618B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581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AE9EBB-60CC-43D3-9B91-2BA631B2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74537C0-3DB5-4F2E-B061-7E0F115EB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99939B9-D42A-45F0-A893-84A8E2F8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70D48C1-1F4F-45C6-8B17-040B5A38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D54726-8F83-4AD6-AE8C-3F01EFDA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253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B26A25D-642D-42FA-BC50-EA51FB5F2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D9F20855-3F2E-4678-843E-2C774ED1B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5F0E3FE-AB16-4C85-B016-D5F1DD0F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A7FBF8-0BDC-4ED9-86D2-D9FEC85A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5D7C006-298B-4154-BBB8-98B0C34F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069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31C1E-21FF-4652-9029-F0A74678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E6768E-C464-4738-9F88-5FBAEE69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A86A59-03A9-4A2C-B060-84ED7CAE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0759F63-E2FA-481F-B40F-E77D54CC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E1E1BA2-7EF5-4EF6-A6F9-65423B63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193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6016D-617D-4DD7-9A98-6975A01F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85150D8-AF53-4568-B280-1D6A8D9A2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E02D9FD-1025-408D-A94F-70B4B40F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1ED7F5B-495F-43B4-AE15-2C0364EC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D38582A-1E63-4C23-AE7B-6D1ADE36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33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8F82C-28C2-467A-99EE-C6371B1E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FD72A0-18EA-4405-8DC2-FCD1B9B49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C42D1C5-ADE2-45AF-9DE1-CA5092BC6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9782185-7FDE-489C-93DF-03E0615A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76A3A6-F4FD-42E4-93A0-7290499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6F12563-90FD-41BC-AA13-32686A33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303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AC013-7D4D-48A7-AE08-5AA3F550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35463C8-1627-48E8-BD26-06BA8C79B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02BA11-6B66-4F1F-A3B9-B9140EA8B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B526E04F-FF92-459B-B481-D39950E4A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D458751-9722-43FE-84B5-42090B512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15288B3-B1A9-4B49-B747-7B5F6A30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2878672-E6B9-458B-939B-17CD2806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0D498CC-23FC-41D6-8CCC-620F8BD1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033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1AC94-38C1-4748-AEAE-0E438D19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4311402-D2FD-47D2-BCCD-895D8415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CA7720F-8272-4636-99BD-2F884431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C3C7537-CBEF-4017-A418-BD1D587F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091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55D1395-CD6F-4321-ADF6-D610F3F4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CC411CB-2A70-465B-A607-B55C2DD3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0CD2F1D-EE56-4428-ABCE-DD7F0A40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119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4AB18-56CB-46B2-A9AA-2F484A23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9C64EF-F616-415E-9AE6-51F8CEA74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2332A96-03E3-46AA-B101-C9143EB60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309D1E8-C6EE-4DAC-919E-029334D0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7C00A19-9A49-43CF-BA93-18234A23F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4651708-2A08-467B-AF6B-B35B7D1D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637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992EF-5E95-4D78-A570-5EF4AD76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91CF481-79A8-48A3-AFD0-FE705DE99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18E7E7B-F5DF-4895-BB31-0678E0C2A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98D5A4F-6C48-42B8-83EC-FAF72641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D475919-020A-46C5-9592-FF2C992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BA327A-0C75-4DAD-9D7D-6A0CA04C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002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3F201FD-5829-4491-A824-6A1B675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2456836-E7C4-4845-B8C2-855AD70F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3FC373-905E-4557-B22E-2ED36A05A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85E3-F644-4537-9B07-026FF54F6D05}" type="datetimeFigureOut">
              <a:rPr lang="sk-SK" smtClean="0"/>
              <a:t>7. 5. 2020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5719189-9A35-486A-93F0-1BFE8214D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88A819D-5AF4-4EAF-8CAB-674272452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752B-AF69-4320-B66C-63CFD9265B7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889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9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rastlina, kvet, pestrofarebné, stôl&#10;&#10;Automaticky generovaný popis">
            <a:extLst>
              <a:ext uri="{FF2B5EF4-FFF2-40B4-BE49-F238E27FC236}">
                <a16:creationId xmlns:a16="http://schemas.microsoft.com/office/drawing/2014/main" id="{E50E5DFB-8611-409F-A180-546BDAEBCB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5" b="14775"/>
          <a:stretch/>
        </p:blipFill>
        <p:spPr>
          <a:xfrm>
            <a:off x="-1" y="-7"/>
            <a:ext cx="12192000" cy="6855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FA432E-6912-4673-B931-6E24DBFF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445" y="3794336"/>
            <a:ext cx="5319433" cy="1922251"/>
          </a:xfrm>
        </p:spPr>
        <p:txBody>
          <a:bodyPr anchor="t">
            <a:normAutofit/>
          </a:bodyPr>
          <a:lstStyle/>
          <a:p>
            <a:pPr algn="l"/>
            <a:r>
              <a:rPr lang="sk-SK" sz="4800"/>
              <a:t>Deň matiek - darček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4DA737-C89E-46FA-A357-32652761B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2446" y="2793291"/>
            <a:ext cx="5319431" cy="972180"/>
          </a:xfrm>
        </p:spPr>
        <p:txBody>
          <a:bodyPr anchor="b">
            <a:normAutofit/>
          </a:bodyPr>
          <a:lstStyle/>
          <a:p>
            <a:pPr algn="l"/>
            <a:r>
              <a:rPr lang="sk-SK" sz="2000"/>
              <a:t>10. máj 2020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ok 8" descr="Obrázok, na ktorom je vnútri, stôl, sedenie, koláč&#10;&#10;Automaticky generovaný popis">
            <a:extLst>
              <a:ext uri="{FF2B5EF4-FFF2-40B4-BE49-F238E27FC236}">
                <a16:creationId xmlns:a16="http://schemas.microsoft.com/office/drawing/2014/main" id="{21940ED9-D092-488C-9C1E-66B0B34E3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r="7492" b="3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ok 6" descr="Obrázok, na ktorom je kvet, rastlina, sedmokráska, žltý&#10;&#10;Automaticky generovaný popis">
            <a:extLst>
              <a:ext uri="{FF2B5EF4-FFF2-40B4-BE49-F238E27FC236}">
                <a16:creationId xmlns:a16="http://schemas.microsoft.com/office/drawing/2014/main" id="{31EF6AE4-9D33-43C7-A177-49DA282407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4" r="2" b="16833"/>
          <a:stretch/>
        </p:blipFill>
        <p:spPr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12" name="úvod">
            <a:hlinkClick r:id="" action="ppaction://media"/>
            <a:extLst>
              <a:ext uri="{FF2B5EF4-FFF2-40B4-BE49-F238E27FC236}">
                <a16:creationId xmlns:a16="http://schemas.microsoft.com/office/drawing/2014/main" id="{DAC914C2-F004-4AC1-88FA-425FCD394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7183" y="4773395"/>
            <a:ext cx="609600" cy="609600"/>
          </a:xfrm>
          <a:prstGeom prst="rect">
            <a:avLst/>
          </a:prstGeom>
        </p:spPr>
      </p:pic>
      <p:pic>
        <p:nvPicPr>
          <p:cNvPr id="13" name="una-mattina">
            <a:hlinkClick r:id="" action="ppaction://media"/>
            <a:extLst>
              <a:ext uri="{FF2B5EF4-FFF2-40B4-BE49-F238E27FC236}">
                <a16:creationId xmlns:a16="http://schemas.microsoft.com/office/drawing/2014/main" id="{F3C4B874-A73C-4FD5-B66F-7C2387BA32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557" y="96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4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309CA-7649-406A-A6ED-37DE2D0B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6D2BBD5-2E09-4626-9F21-555423B76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26" y="0"/>
            <a:ext cx="10096426" cy="68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stôl, spálňa, miestnosť, koláč&#10;&#10;Automaticky generovaný popis">
            <a:extLst>
              <a:ext uri="{FF2B5EF4-FFF2-40B4-BE49-F238E27FC236}">
                <a16:creationId xmlns:a16="http://schemas.microsoft.com/office/drawing/2014/main" id="{5F0B8FEC-0987-4A78-A861-25EA68019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1" name="Obrázok 10" descr="Obrázok, na ktorom je osoba, vnútri, žena, dievča&#10;&#10;Automaticky generovaný popis">
            <a:extLst>
              <a:ext uri="{FF2B5EF4-FFF2-40B4-BE49-F238E27FC236}">
                <a16:creationId xmlns:a16="http://schemas.microsoft.com/office/drawing/2014/main" id="{CE2662A2-5E25-46C1-91DD-41567884B6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7" r="-2" b="922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Obrázok 8" descr="Obrázok, na ktorom je rastlina, kvet, strom&#10;&#10;Automaticky generovaný popis">
            <a:extLst>
              <a:ext uri="{FF2B5EF4-FFF2-40B4-BE49-F238E27FC236}">
                <a16:creationId xmlns:a16="http://schemas.microsoft.com/office/drawing/2014/main" id="{F85C2366-2EA9-4168-B25F-6CECD67D0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r="-3" b="3804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A3D24B-C1E3-485E-ABDE-21D7D567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sk-SK" sz="2800"/>
              <a:t>Ako potešiť mamičku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nápady">
            <a:hlinkClick r:id="" action="ppaction://media"/>
            <a:extLst>
              <a:ext uri="{FF2B5EF4-FFF2-40B4-BE49-F238E27FC236}">
                <a16:creationId xmlns:a16="http://schemas.microsoft.com/office/drawing/2014/main" id="{BD014D8F-89E6-4D40-A601-2A0E4C165C6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520" y="269715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0632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487127-F318-4390-8E29-8294805C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Kytička lúčnych kvetov</a:t>
            </a:r>
          </a:p>
        </p:txBody>
      </p:sp>
      <p:pic>
        <p:nvPicPr>
          <p:cNvPr id="13" name="Obrázok 12" descr="Obrázok, na ktorom je trávnik, vonkajšie, stôl, sedenie&#10;&#10;Automaticky generovaný popis">
            <a:extLst>
              <a:ext uri="{FF2B5EF4-FFF2-40B4-BE49-F238E27FC236}">
                <a16:creationId xmlns:a16="http://schemas.microsoft.com/office/drawing/2014/main" id="{12F30696-A822-41E7-B308-1C951688B5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2" b="2762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Obrázok 8" descr="Obrázok, na ktorom je kvet, rastlina, stôl, váza&#10;&#10;Automaticky generovaný popis">
            <a:extLst>
              <a:ext uri="{FF2B5EF4-FFF2-40B4-BE49-F238E27FC236}">
                <a16:creationId xmlns:a16="http://schemas.microsoft.com/office/drawing/2014/main" id="{838CA3CE-AD68-4EF4-93CD-5597E22BF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0" r="-1" b="3411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Obrázok 10" descr="Obrázok, na ktorom je stôl, ružové, sedenie, drevené&#10;&#10;Automaticky generovaný popis">
            <a:extLst>
              <a:ext uri="{FF2B5EF4-FFF2-40B4-BE49-F238E27FC236}">
                <a16:creationId xmlns:a16="http://schemas.microsoft.com/office/drawing/2014/main" id="{F97B251D-60A6-4EE2-B90C-E68FF9632B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r="1" b="10314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Zástupný objekt pre obsah 4" descr="Obrázok, na ktorom je kvet, jedlo, vnútri, koláč&#10;&#10;Automaticky generovaný popis">
            <a:extLst>
              <a:ext uri="{FF2B5EF4-FFF2-40B4-BE49-F238E27FC236}">
                <a16:creationId xmlns:a16="http://schemas.microsoft.com/office/drawing/2014/main" id="{367F9BE9-9769-41D0-BCAE-763C18D71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" r="2" b="2258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kvet, rastlina, stôl, váza&#10;&#10;Automaticky generovaný popis">
            <a:extLst>
              <a:ext uri="{FF2B5EF4-FFF2-40B4-BE49-F238E27FC236}">
                <a16:creationId xmlns:a16="http://schemas.microsoft.com/office/drawing/2014/main" id="{F6971B3C-7795-405D-9C8D-5B4B288275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8" b="16802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pic>
        <p:nvPicPr>
          <p:cNvPr id="14" name="kytica">
            <a:hlinkClick r:id="" action="ppaction://media"/>
            <a:extLst>
              <a:ext uri="{FF2B5EF4-FFF2-40B4-BE49-F238E27FC236}">
                <a16:creationId xmlns:a16="http://schemas.microsoft.com/office/drawing/2014/main" id="{9C433A9D-C9AE-467C-A0E2-5B5688ED7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7881" y="5691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pestrofarebné, vnútri, rad, zoradené&#10;&#10;Automaticky generovaný popis">
            <a:extLst>
              <a:ext uri="{FF2B5EF4-FFF2-40B4-BE49-F238E27FC236}">
                <a16:creationId xmlns:a16="http://schemas.microsoft.com/office/drawing/2014/main" id="{BAD69335-B0D6-4DCB-8E67-B590FC513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8" r="-2" b="1684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Obrázok 10" descr="Obrázok, na ktorom je stôl, sedenie, vnútri, drevené&#10;&#10;Automaticky generovaný popis">
            <a:extLst>
              <a:ext uri="{FF2B5EF4-FFF2-40B4-BE49-F238E27FC236}">
                <a16:creationId xmlns:a16="http://schemas.microsoft.com/office/drawing/2014/main" id="{529E460D-8D9B-46B5-A05A-64870C588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2136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Zástupný objekt pre obsah 4" descr="Obrázok, na ktorom je koláč, stôl, vnútri, ozdobené&#10;&#10;Automaticky generovaný popis">
            <a:extLst>
              <a:ext uri="{FF2B5EF4-FFF2-40B4-BE49-F238E27FC236}">
                <a16:creationId xmlns:a16="http://schemas.microsoft.com/office/drawing/2014/main" id="{0A84B912-760F-4659-A043-3635E9777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4" r="2" b="1470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D820EA-31F4-46AD-8154-4789F7C1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sk-SK" sz="2800"/>
              <a:t>Kamienkové srdiečko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srduecko">
            <a:hlinkClick r:id="" action="ppaction://media"/>
            <a:extLst>
              <a:ext uri="{FF2B5EF4-FFF2-40B4-BE49-F238E27FC236}">
                <a16:creationId xmlns:a16="http://schemas.microsoft.com/office/drawing/2014/main" id="{DE989B17-E9FE-4936-9A3F-FA61C46C80D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795" y="2353232"/>
            <a:ext cx="609600" cy="609600"/>
          </a:xfrm>
        </p:spPr>
      </p:pic>
      <p:pic>
        <p:nvPicPr>
          <p:cNvPr id="9" name="Obrázok 8" descr="Obrázok, na ktorom je vták, sedenie, stôl, maľované&#10;&#10;Automaticky generovaný popis">
            <a:extLst>
              <a:ext uri="{FF2B5EF4-FFF2-40B4-BE49-F238E27FC236}">
                <a16:creationId xmlns:a16="http://schemas.microsoft.com/office/drawing/2014/main" id="{B87028D0-95DC-46F1-A377-C655EE6D10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992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30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rázok 16" descr="Obrázok, na ktorom je stôl, vnútri, sedenie, počítač&#10;&#10;Automaticky generovaný popis">
            <a:extLst>
              <a:ext uri="{FF2B5EF4-FFF2-40B4-BE49-F238E27FC236}">
                <a16:creationId xmlns:a16="http://schemas.microsoft.com/office/drawing/2014/main" id="{D2EBADDA-9DA3-453F-AE8E-A7EB115F2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5" r="-2" b="6889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9" name="Obrázok 18" descr="Obrázok, na ktorom je doska, ceruzka, jedlo, kus&#10;&#10;Automaticky generovaný popis">
            <a:extLst>
              <a:ext uri="{FF2B5EF4-FFF2-40B4-BE49-F238E27FC236}">
                <a16:creationId xmlns:a16="http://schemas.microsoft.com/office/drawing/2014/main" id="{D5E9B9D0-1D45-40FB-AE2C-C7EFDA4C8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9" r="2" b="954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5" name="Zástupný objekt pre obsah 14" descr="Obrázok, na ktorom je osoba, ruka, držiaci, sedenie&#10;&#10;Automaticky generovaný popis">
            <a:extLst>
              <a:ext uri="{FF2B5EF4-FFF2-40B4-BE49-F238E27FC236}">
                <a16:creationId xmlns:a16="http://schemas.microsoft.com/office/drawing/2014/main" id="{A705075F-C736-4CDF-8E5C-C32421D0D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r="2" b="22177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CD55BC-0AAB-472A-AFA4-C9AEE1BC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sk-SK" sz="2800" dirty="0"/>
              <a:t>Srdiečka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39F6806-272B-41D5-B438-FF04A03D6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 dirty="0"/>
          </a:p>
        </p:txBody>
      </p:sp>
      <p:pic>
        <p:nvPicPr>
          <p:cNvPr id="21" name="Obrázok 20" descr="Obrázok, na ktorom je vnútri, jedlo, stôl, koláč&#10;&#10;Automaticky generovaný popis">
            <a:extLst>
              <a:ext uri="{FF2B5EF4-FFF2-40B4-BE49-F238E27FC236}">
                <a16:creationId xmlns:a16="http://schemas.microsoft.com/office/drawing/2014/main" id="{5F7AC3B5-D680-48B4-AFA6-9040935A0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r="-1" b="2129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433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59AC6-3B17-4C53-AEE2-44E9F686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Blahoželanie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9774C65-84CA-480B-A772-C50D79247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878" r="2" b="1862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Obrázok 7" descr="Obrázok, na ktorom je kvet, rastlina, stôl, váza&#10;&#10;Automaticky generovaný popis">
            <a:extLst>
              <a:ext uri="{FF2B5EF4-FFF2-40B4-BE49-F238E27FC236}">
                <a16:creationId xmlns:a16="http://schemas.microsoft.com/office/drawing/2014/main" id="{12D2F51B-91B2-411C-AA31-A41B849D8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r="-2" b="2332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84C9A33-5636-4F43-97A2-E1F7281025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918" r="3" b="2015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C974232-0DF9-400F-88F9-119EDC4AC58E}"/>
              </a:ext>
            </a:extLst>
          </p:cNvPr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tieto</a:t>
            </a:r>
            <a:r>
              <a:rPr lang="en-US" sz="2400" dirty="0"/>
              <a:t> </a:t>
            </a:r>
            <a:r>
              <a:rPr lang="en-US" sz="2400" dirty="0" err="1"/>
              <a:t>šablóny</a:t>
            </a:r>
            <a:r>
              <a:rPr lang="en-US" sz="2400" dirty="0"/>
              <a:t> </a:t>
            </a:r>
            <a:r>
              <a:rPr lang="en-US" sz="2400" dirty="0" err="1"/>
              <a:t>posielam</a:t>
            </a:r>
            <a:r>
              <a:rPr lang="en-US" sz="2400" dirty="0"/>
              <a:t> </a:t>
            </a:r>
            <a:r>
              <a:rPr lang="en-US" sz="2400" dirty="0" err="1"/>
              <a:t>osobitne</a:t>
            </a:r>
            <a:r>
              <a:rPr lang="en-US" sz="2400" dirty="0"/>
              <a:t> - </a:t>
            </a:r>
            <a:r>
              <a:rPr lang="en-US" sz="2400" dirty="0" err="1"/>
              <a:t>môžete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ich </a:t>
            </a:r>
            <a:r>
              <a:rPr lang="en-US" sz="2400" dirty="0" err="1"/>
              <a:t>vytlačiť</a:t>
            </a:r>
            <a:r>
              <a:rPr lang="sk-SK" sz="2400" dirty="0"/>
              <a:t> (obkresliť)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napíšte</a:t>
            </a:r>
            <a:r>
              <a:rPr lang="en-US" sz="2400" dirty="0"/>
              <a:t> do </a:t>
            </a:r>
            <a:r>
              <a:rPr lang="en-US" sz="2400" dirty="0" err="1"/>
              <a:t>nich</a:t>
            </a:r>
            <a:r>
              <a:rPr lang="en-US" sz="2400" dirty="0"/>
              <a:t> </a:t>
            </a:r>
            <a:r>
              <a:rPr lang="en-US" sz="2400" dirty="0" err="1"/>
              <a:t>básničky</a:t>
            </a:r>
            <a:r>
              <a:rPr lang="en-US" sz="2400" dirty="0"/>
              <a:t> - </a:t>
            </a:r>
            <a:r>
              <a:rPr lang="en-US" sz="2400" dirty="0" err="1"/>
              <a:t>sú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ďalšej</a:t>
            </a:r>
            <a:r>
              <a:rPr lang="en-US" sz="2400" dirty="0"/>
              <a:t> </a:t>
            </a:r>
            <a:r>
              <a:rPr lang="en-US" sz="2400" dirty="0" err="1"/>
              <a:t>strane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báseň">
            <a:hlinkClick r:id="" action="ppaction://media"/>
            <a:extLst>
              <a:ext uri="{FF2B5EF4-FFF2-40B4-BE49-F238E27FC236}">
                <a16:creationId xmlns:a16="http://schemas.microsoft.com/office/drawing/2014/main" id="{46969D7A-B48B-40BF-83E3-2B6EDB1CF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2696" y="1469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73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A76E9D-50A3-49DF-806B-7C068A7C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Básničky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DC52E0-A7AF-4CB9-8177-EDEA84C8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62" y="1007165"/>
            <a:ext cx="3402496" cy="53803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0070C0"/>
                </a:solidFill>
              </a:rPr>
              <a:t>Malý macko ráno vstal,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prekvapenie do rúk vzal.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Neumytý, strapatý,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ťahá mamku za šaty.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Toto srdce je len tvoje,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pekné je, no papierové.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Ešte jedno srdce mám,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v brušku ho však schovávam.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Ja som tvoj a ty si moja,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naše srdcia vždy sa spoja.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Ty si moja, ja som tvoj,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celý život pri mne stoj.</a:t>
            </a:r>
          </a:p>
          <a:p>
            <a:endParaRPr lang="sk-SK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8154314A-C631-4F91-803F-FC974495A0E5}"/>
              </a:ext>
            </a:extLst>
          </p:cNvPr>
          <p:cNvSpPr txBox="1">
            <a:spLocks/>
          </p:cNvSpPr>
          <p:nvPr/>
        </p:nvSpPr>
        <p:spPr>
          <a:xfrm>
            <a:off x="392596" y="1825623"/>
            <a:ext cx="3402496" cy="485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FF0000"/>
                </a:solidFill>
              </a:rPr>
              <a:t>Dnes ti želám veľa šťastia,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FF0000"/>
                </a:solidFill>
              </a:rPr>
              <a:t>usmievaj sa celý deň.</a:t>
            </a:r>
            <a:br>
              <a:rPr lang="sk-SK" sz="1800" dirty="0">
                <a:solidFill>
                  <a:srgbClr val="FF0000"/>
                </a:solidFill>
              </a:rPr>
            </a:br>
            <a:r>
              <a:rPr lang="sk-SK" sz="1800" dirty="0">
                <a:solidFill>
                  <a:srgbClr val="FF0000"/>
                </a:solidFill>
              </a:rPr>
              <a:t>Povedz, že chceš modré z neba, zabehnem ti chytro preň.</a:t>
            </a:r>
            <a:br>
              <a:rPr lang="sk-SK" sz="1800" dirty="0">
                <a:solidFill>
                  <a:srgbClr val="FF0000"/>
                </a:solidFill>
              </a:rPr>
            </a:br>
            <a:r>
              <a:rPr lang="sk-SK" sz="1800" dirty="0">
                <a:solidFill>
                  <a:srgbClr val="FF0000"/>
                </a:solidFill>
              </a:rPr>
              <a:t>Ja viem, ty ho nechceš,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FF0000"/>
                </a:solidFill>
              </a:rPr>
              <a:t>ty si šťastná s nami,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FF0000"/>
                </a:solidFill>
              </a:rPr>
              <a:t>tak si mamka sadni k nám,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sz="1800" dirty="0">
                <a:solidFill>
                  <a:srgbClr val="FF0000"/>
                </a:solidFill>
              </a:rPr>
              <a:t>my ťa máme nekonečne radi.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2606749-79DE-4DA7-9E9D-037A7C085F03}"/>
              </a:ext>
            </a:extLst>
          </p:cNvPr>
          <p:cNvSpPr/>
          <p:nvPr/>
        </p:nvSpPr>
        <p:spPr>
          <a:xfrm>
            <a:off x="7195929" y="365124"/>
            <a:ext cx="2902227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ctr">
              <a:lnSpc>
                <a:spcPct val="150000"/>
              </a:lnSpc>
              <a:spcAft>
                <a:spcPts val="800"/>
              </a:spcAft>
            </a:pPr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Každé ráno mamička</a:t>
            </a:r>
            <a:endParaRPr lang="sk-SK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algn="ctr">
              <a:lnSpc>
                <a:spcPct val="150000"/>
              </a:lnSpc>
              <a:spcAft>
                <a:spcPts val="800"/>
              </a:spcAft>
            </a:pPr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pobozkáš ma na líčka.</a:t>
            </a:r>
            <a:endParaRPr lang="sk-SK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algn="ctr">
              <a:lnSpc>
                <a:spcPct val="150000"/>
              </a:lnSpc>
              <a:spcAft>
                <a:spcPts val="800"/>
              </a:spcAft>
            </a:pPr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Keď ma izbou roztočíš,</a:t>
            </a:r>
            <a:endParaRPr lang="sk-SK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algn="ctr">
              <a:lnSpc>
                <a:spcPct val="150000"/>
              </a:lnSpc>
              <a:spcAft>
                <a:spcPts val="800"/>
              </a:spcAft>
            </a:pPr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smiech mi skočí do očí.</a:t>
            </a:r>
            <a:endParaRPr lang="sk-SK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algn="ctr">
              <a:lnSpc>
                <a:spcPct val="150000"/>
              </a:lnSpc>
              <a:spcAft>
                <a:spcPts val="800"/>
              </a:spcAft>
            </a:pPr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Bozk ti vrátim na líčka,</a:t>
            </a:r>
            <a:endParaRPr lang="sk-SK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moja krásna  mamička.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F2502B22-3701-4D73-971F-28A365DA591B}"/>
              </a:ext>
            </a:extLst>
          </p:cNvPr>
          <p:cNvSpPr/>
          <p:nvPr/>
        </p:nvSpPr>
        <p:spPr>
          <a:xfrm>
            <a:off x="7424530" y="3801672"/>
            <a:ext cx="3929270" cy="170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Mamka moja zlatá, mamička,</a:t>
            </a:r>
            <a:b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tebe patrí táto prekrásna kytička.</a:t>
            </a:r>
            <a:b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Nech ti povie každý lupienok aj kvet,</a:t>
            </a:r>
            <a:b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sk-SK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že si, mamička, môj celučičký svet.</a:t>
            </a:r>
            <a:endParaRPr lang="sk-SK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EE4C20-2168-4947-9CD1-E54E3D64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79" y="4592474"/>
            <a:ext cx="6316439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 err="1">
                <a:latin typeface="+mj-lt"/>
                <a:ea typeface="+mj-ea"/>
                <a:cs typeface="+mj-cs"/>
              </a:rPr>
              <a:t>Veselý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zábavný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deň</a:t>
            </a:r>
            <a:endParaRPr lang="en-US" sz="3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7" name="Obrázok 26" descr="Obrázok, na ktorom je stôl, spálňa, miestnosť&#10;&#10;Automaticky generovaný popis">
            <a:extLst>
              <a:ext uri="{FF2B5EF4-FFF2-40B4-BE49-F238E27FC236}">
                <a16:creationId xmlns:a16="http://schemas.microsoft.com/office/drawing/2014/main" id="{0F8D4119-1168-4111-8ACC-E3360E586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790"/>
          <a:stretch/>
        </p:blipFill>
        <p:spPr>
          <a:xfrm>
            <a:off x="3168178" y="0"/>
            <a:ext cx="2978497" cy="4226709"/>
          </a:xfrm>
          <a:prstGeom prst="rect">
            <a:avLst/>
          </a:prstGeom>
        </p:spPr>
      </p:pic>
      <p:pic>
        <p:nvPicPr>
          <p:cNvPr id="23" name="Obrázok 22" descr="Obrázok, na ktorom je vnútri, stôl, sedenie, miestnosť&#10;&#10;Automaticky generovaný popis">
            <a:extLst>
              <a:ext uri="{FF2B5EF4-FFF2-40B4-BE49-F238E27FC236}">
                <a16:creationId xmlns:a16="http://schemas.microsoft.com/office/drawing/2014/main" id="{8C13FD8C-ECCA-4025-90D4-3A205A428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4" r="2" b="2"/>
          <a:stretch/>
        </p:blipFill>
        <p:spPr>
          <a:xfrm>
            <a:off x="0" y="-55744"/>
            <a:ext cx="2990088" cy="4224518"/>
          </a:xfrm>
          <a:prstGeom prst="rect">
            <a:avLst/>
          </a:prstGeom>
        </p:spPr>
      </p:pic>
      <p:pic>
        <p:nvPicPr>
          <p:cNvPr id="34" name="Obrázok 33" descr="Obrázok, na ktorom je stôl, voda, muž&#10;&#10;Automaticky generovaný popis">
            <a:extLst>
              <a:ext uri="{FF2B5EF4-FFF2-40B4-BE49-F238E27FC236}">
                <a16:creationId xmlns:a16="http://schemas.microsoft.com/office/drawing/2014/main" id="{F7DEAA28-46BD-41B7-8C9B-6E2791049F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r="2" b="2"/>
          <a:stretch/>
        </p:blipFill>
        <p:spPr>
          <a:xfrm>
            <a:off x="9290957" y="6056"/>
            <a:ext cx="2990088" cy="4224518"/>
          </a:xfrm>
          <a:prstGeom prst="rect">
            <a:avLst/>
          </a:prstGeom>
        </p:spPr>
      </p:pic>
      <p:pic>
        <p:nvPicPr>
          <p:cNvPr id="31" name="Obrázok 30" descr="Obrázok, na ktorom je stôl, sedenie, žena, stolička&#10;&#10;Automaticky generovaný popis">
            <a:extLst>
              <a:ext uri="{FF2B5EF4-FFF2-40B4-BE49-F238E27FC236}">
                <a16:creationId xmlns:a16="http://schemas.microsoft.com/office/drawing/2014/main" id="{E03FE82D-AD07-4727-A1B3-07232C5903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r="-3" b="-3"/>
          <a:stretch/>
        </p:blipFill>
        <p:spPr>
          <a:xfrm>
            <a:off x="6204276" y="0"/>
            <a:ext cx="2980528" cy="4224518"/>
          </a:xfrm>
          <a:prstGeom prst="rect">
            <a:avLst/>
          </a:prstGeom>
        </p:spPr>
      </p:pic>
      <p:pic>
        <p:nvPicPr>
          <p:cNvPr id="39" name="den">
            <a:hlinkClick r:id="" action="ppaction://media"/>
            <a:extLst>
              <a:ext uri="{FF2B5EF4-FFF2-40B4-BE49-F238E27FC236}">
                <a16:creationId xmlns:a16="http://schemas.microsoft.com/office/drawing/2014/main" id="{BB6B40A7-6321-4D66-B210-F67BFAD1FAF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0244" y="5588147"/>
            <a:ext cx="609600" cy="609600"/>
          </a:xfr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54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CC254-FB06-4984-A8D2-6445F9EE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sk-SK" dirty="0"/>
              <a:t>Nech sa vám prekvapenie vydarí!</a:t>
            </a:r>
          </a:p>
        </p:txBody>
      </p:sp>
      <p:pic>
        <p:nvPicPr>
          <p:cNvPr id="14" name="želanie">
            <a:hlinkClick r:id="" action="ppaction://media"/>
            <a:extLst>
              <a:ext uri="{FF2B5EF4-FFF2-40B4-BE49-F238E27FC236}">
                <a16:creationId xmlns:a16="http://schemas.microsoft.com/office/drawing/2014/main" id="{F3928672-79C5-47BD-B65B-9D4D1F1ABA9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722" y="3727450"/>
            <a:ext cx="609600" cy="609600"/>
          </a:xfr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ok 6" descr="Obrázok, na ktorom je dievča, šarkan, lietanie, kreslenie&#10;&#10;Automaticky generovaný popis">
            <a:extLst>
              <a:ext uri="{FF2B5EF4-FFF2-40B4-BE49-F238E27FC236}">
                <a16:creationId xmlns:a16="http://schemas.microsoft.com/office/drawing/2014/main" id="{7188950F-FB67-4E59-8593-6167D42AF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Obrázok 8" descr="Obrázok, na ktorom je kvet, rastlina, modré, váza&#10;&#10;Automaticky generovaný popis">
            <a:extLst>
              <a:ext uri="{FF2B5EF4-FFF2-40B4-BE49-F238E27FC236}">
                <a16:creationId xmlns:a16="http://schemas.microsoft.com/office/drawing/2014/main" id="{6CC423AA-8057-4253-B922-3046C96B86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1" r="3" b="15599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7DE1EAFB-E3DC-4B42-97E8-7A88A7B32F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r="-3" b="15783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514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</Words>
  <Application>Microsoft Office PowerPoint</Application>
  <PresentationFormat>Širokouhlá</PresentationFormat>
  <Paragraphs>26</Paragraphs>
  <Slides>10</Slides>
  <Notes>0</Notes>
  <HiddenSlides>0</HiddenSlides>
  <MMClips>8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Office</vt:lpstr>
      <vt:lpstr>Deň matiek - darček</vt:lpstr>
      <vt:lpstr>Ako potešiť mamičku</vt:lpstr>
      <vt:lpstr>Kytička lúčnych kvetov</vt:lpstr>
      <vt:lpstr>Kamienkové srdiečko</vt:lpstr>
      <vt:lpstr>Srdiečka</vt:lpstr>
      <vt:lpstr>Blahoželanie </vt:lpstr>
      <vt:lpstr>Básničky</vt:lpstr>
      <vt:lpstr>Veselý a zábavný deň</vt:lpstr>
      <vt:lpstr>Nech sa vám prekvapenie vydarí!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Deň matiek - darček</dc:title>
  <dc:creator>Rodina</dc:creator>
  <cp:lastModifiedBy>Rodina</cp:lastModifiedBy>
  <cp:revision>4</cp:revision>
  <dcterms:created xsi:type="dcterms:W3CDTF">2020-05-07T08:05:47Z</dcterms:created>
  <dcterms:modified xsi:type="dcterms:W3CDTF">2020-05-07T08:52:09Z</dcterms:modified>
</cp:coreProperties>
</file>